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357166"/>
            <a:ext cx="8429684" cy="6143668"/>
          </a:xfrm>
        </p:spPr>
        <p:txBody>
          <a:bodyPr/>
          <a:lstStyle/>
          <a:p>
            <a:pPr algn="l"/>
            <a:endParaRPr lang="ru-RU" dirty="0" smtClean="0"/>
          </a:p>
          <a:p>
            <a:pPr algn="l"/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57158" y="285728"/>
          <a:ext cx="8501122" cy="6357982"/>
        </p:xfrm>
        <a:graphic>
          <a:graphicData uri="http://schemas.openxmlformats.org/drawingml/2006/table">
            <a:tbl>
              <a:tblPr/>
              <a:tblGrid>
                <a:gridCol w="4929222"/>
                <a:gridCol w="3571900"/>
              </a:tblGrid>
              <a:tr h="635798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5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a board</a:t>
                      </a:r>
                      <a:endParaRPr lang="ru-RU" sz="5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5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decency</a:t>
                      </a:r>
                      <a:endParaRPr lang="ru-RU" sz="5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5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distress</a:t>
                      </a:r>
                      <a:endParaRPr lang="ru-RU" sz="5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5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disturb</a:t>
                      </a:r>
                      <a:endParaRPr lang="ru-RU" sz="5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5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fade</a:t>
                      </a:r>
                      <a:endParaRPr lang="ru-RU" sz="5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5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hesitate</a:t>
                      </a:r>
                      <a:endParaRPr lang="ru-RU" sz="5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5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oppressive</a:t>
                      </a:r>
                      <a:endParaRPr lang="ru-RU" sz="5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5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rub </a:t>
                      </a:r>
                      <a:endParaRPr lang="ru-RU" sz="5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5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scratch</a:t>
                      </a:r>
                      <a:endParaRPr lang="ru-RU" sz="5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5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shiver</a:t>
                      </a:r>
                      <a:endParaRPr lang="ru-RU" sz="5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5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shrewd</a:t>
                      </a:r>
                      <a:endParaRPr lang="ru-RU" sz="5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5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spin</a:t>
                      </a:r>
                      <a:endParaRPr lang="ru-RU" sz="5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5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treat</a:t>
                      </a:r>
                      <a:endParaRPr lang="ru-RU" sz="5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428604"/>
            <a:ext cx="8429684" cy="607223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9600" b="1" dirty="0" smtClean="0">
                <a:solidFill>
                  <a:srgbClr val="C00000"/>
                </a:solidFill>
              </a:rPr>
              <a:t>SB</a:t>
            </a:r>
            <a:r>
              <a:rPr lang="en-US" sz="9600" dirty="0" smtClean="0"/>
              <a:t> </a:t>
            </a:r>
            <a:endParaRPr lang="en-US" sz="9600" dirty="0" smtClean="0"/>
          </a:p>
          <a:p>
            <a:pPr>
              <a:buNone/>
            </a:pPr>
            <a:r>
              <a:rPr lang="en-US" sz="9600" b="1" dirty="0" smtClean="0"/>
              <a:t>     p114 </a:t>
            </a:r>
            <a:r>
              <a:rPr lang="en-US" sz="9600" b="1" dirty="0" smtClean="0">
                <a:solidFill>
                  <a:srgbClr val="C00000"/>
                </a:solidFill>
              </a:rPr>
              <a:t>ex19</a:t>
            </a:r>
            <a:r>
              <a:rPr lang="ru-RU" sz="9600" b="1" dirty="0" smtClean="0"/>
              <a:t>.</a:t>
            </a:r>
            <a:r>
              <a:rPr lang="ru-RU" sz="9600" dirty="0" smtClean="0"/>
              <a:t> </a:t>
            </a:r>
            <a:endParaRPr lang="ru-RU" sz="9600" dirty="0" smtClean="0"/>
          </a:p>
          <a:p>
            <a:pPr>
              <a:buNone/>
            </a:pPr>
            <a:r>
              <a:rPr lang="en-US" sz="9500" dirty="0" smtClean="0"/>
              <a:t>                    </a:t>
            </a:r>
            <a:endParaRPr lang="ru-RU" sz="9500" dirty="0" smtClean="0"/>
          </a:p>
          <a:p>
            <a:pPr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96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43</Words>
  <PresentationFormat>Экран (4:3)</PresentationFormat>
  <Paragraphs>17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ЖЕНЯ</dc:creator>
  <cp:lastModifiedBy>ЖЕНЯ</cp:lastModifiedBy>
  <cp:revision>16</cp:revision>
  <dcterms:created xsi:type="dcterms:W3CDTF">2017-01-31T15:34:08Z</dcterms:created>
  <dcterms:modified xsi:type="dcterms:W3CDTF">2017-02-05T18:43:21Z</dcterms:modified>
</cp:coreProperties>
</file>